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1" r:id="rId5"/>
    <p:sldId id="262" r:id="rId6"/>
    <p:sldId id="270" r:id="rId7"/>
    <p:sldId id="269" r:id="rId8"/>
    <p:sldId id="271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348A9-B66E-4939-AD19-90B01E212C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E10BA-8BFB-4692-BA60-0A21BB3B2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54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E10BA-8BFB-4692-BA60-0A21BB3B2B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F01D-E9BA-C4BF-B78F-CC8A8EACB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37A73-2E0A-B444-4FE4-975EB93D3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D0EA8-3DF2-6E0B-8396-404C482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87E58-518F-C452-11D7-F82A9567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05CF7-138C-7F23-97F7-546B28D3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0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2CD99-E5AE-8A2E-35BE-B0D55FF4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413C8-71A6-8442-7B33-AC4E0E8B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CC997-FC8D-3937-20A7-636D180E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A8C54-12F8-6F5D-A7B3-6BAAA815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9EA13-A72F-DE5B-3797-B1B24CC8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FAD33E-48E3-7CCE-7B10-9A2552125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0C19F9-D0BB-8D87-3143-09198AC7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5DEA6-A234-22F4-3D03-8DDDF331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1DBC9-1779-1DD0-82EE-9E664EF3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39475-BA31-E490-C043-E4B6F22B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3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1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4597-AC89-FBB9-A2EB-EA67C91F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0160A-10C5-3247-FD37-0302AC24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81949-281A-4AC1-C3AA-D930886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CA3D9-10C1-3B61-78DB-74526C49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D230B-D7FF-8303-C68B-75E3233E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7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5938B-2C27-CDC2-8159-8D62978F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409F-F822-C40A-165A-504047335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154BD-E2C9-F4B6-26EB-C282117E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EDD14-4E83-921C-C017-D6147B5A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C4C45-7E50-9FE6-6057-6D4E10CD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5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8B11A-C773-79F4-FA13-6F989804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AC3EC-DB17-286D-E925-8D47B20EB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36EDC-B607-A634-6404-1E66A7F5A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080F5D-EE3E-5E51-A5F1-C4DF16C6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FFA46-C838-8DE3-167E-DEAC2BF8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307E8-7E32-1F13-8FE3-E91FC690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9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B6741-BFE4-0603-6237-CF61F193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9CC253-000D-7081-036E-15B94963F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A9F8C-A080-49F9-461E-301BCEC7D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957E95-D3F6-B80F-FA03-631D77D48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EE441-98C7-4611-CCDE-C58116E3A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DEF014-2503-0FE2-790B-5D0748BF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E2B98-B89C-5D33-8821-9C4782DE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F445E-E26A-54D9-89C5-AB411FA0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8C36B-4B79-DDFF-5902-D7B19964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4197C-02C9-F638-007C-67E459A46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7B7F90-3302-C314-CF3D-957BB008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997838-8BCE-4783-8B59-4FF56477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9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83FE74-EFAF-976D-C117-4C6B1FD8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EBD10B-077C-C96E-6A89-B67B05E0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B42E8-4360-7243-B897-9020681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7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734AA-2B84-A5A4-C905-39EBE148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23D09-1E62-C3F8-D0B4-9A8505BC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1ED39-EF42-FFE7-8AAB-869E79C6A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FA3F5-88BC-E006-781B-111CC0DC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6337E4-9E02-8C87-1DB9-45781D23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56E76-ADF0-08D5-B0ED-1118A8CF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8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1F69E-0E78-ABFC-532F-800C4B94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58A240-ABFE-3D6D-46A1-8D6915C0E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DA9B6-5A4B-E9E8-FB3C-8B008A02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51FC5-54E1-BE0E-C391-F4BA4204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3E364-418F-AC61-09C7-9DF911A6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F7E44-0040-F642-DD48-F79E8F41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C30CC7-58B4-C5C6-A5E2-A666D752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27677-26F1-327A-E23F-EA1A3F0D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73F2-D22F-C753-8C34-56A6C8E6A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FE941-7F5D-4323-91CE-25BBB665413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A3037-1B78-5280-365E-389740259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2CF2A-0077-734D-6B1F-8E87DCA7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EA226-66B0-49AE-AF36-FBFD37FD5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5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E566AC-4B71-FC09-5CA0-AA38A855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0"/>
            <a:ext cx="5760720" cy="685799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696E1C7-E48E-0C30-7008-844B6CD740C9}"/>
              </a:ext>
            </a:extLst>
          </p:cNvPr>
          <p:cNvSpPr/>
          <p:nvPr/>
        </p:nvSpPr>
        <p:spPr>
          <a:xfrm>
            <a:off x="1114141" y="2351721"/>
            <a:ext cx="4981859" cy="1886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ko-KR" altLang="en-US" sz="3900" b="1" dirty="0" err="1">
                <a:solidFill>
                  <a:srgbClr val="E1E5CD"/>
                </a:solidFill>
                <a:latin typeface="Outfit Bold" pitchFamily="34" charset="0"/>
              </a:rPr>
              <a:t>앱프로그래밍응용</a:t>
            </a:r>
            <a:endParaRPr lang="en-US" altLang="ko-KR" sz="3900" b="1" dirty="0">
              <a:solidFill>
                <a:srgbClr val="E1E5CD"/>
              </a:solidFill>
              <a:latin typeface="Outfit Bold" pitchFamily="34" charset="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en-US" altLang="ko-KR" sz="3900" b="1" dirty="0">
                <a:solidFill>
                  <a:srgbClr val="E1E5CD"/>
                </a:solidFill>
                <a:latin typeface="Outfit Bold" pitchFamily="34" charset="0"/>
              </a:rPr>
              <a:t>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ko-KR" altLang="en-US" sz="3900" b="1" dirty="0">
                <a:solidFill>
                  <a:srgbClr val="E1E5CD"/>
                </a:solidFill>
                <a:latin typeface="Outfit Bold" pitchFamily="34" charset="0"/>
              </a:rPr>
              <a:t>기말 발표</a:t>
            </a:r>
            <a:endParaRPr lang="en-US" altLang="ko-KR" sz="3900" b="1" dirty="0">
              <a:solidFill>
                <a:srgbClr val="E1E5CD"/>
              </a:solidFill>
              <a:latin typeface="Outfit Bold" pitchFamily="34" charset="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altLang="ko-KR" sz="3900" b="1" dirty="0">
              <a:solidFill>
                <a:srgbClr val="E1E5CD"/>
              </a:solidFill>
              <a:latin typeface="Outfit Bol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8866F-9A0A-C197-40DD-566DBCC4D9F3}"/>
              </a:ext>
            </a:extLst>
          </p:cNvPr>
          <p:cNvSpPr txBox="1"/>
          <p:nvPr/>
        </p:nvSpPr>
        <p:spPr>
          <a:xfrm>
            <a:off x="4791075" y="4759564"/>
            <a:ext cx="2190750" cy="124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altLang="ko-KR" sz="1800" b="1" dirty="0">
                <a:solidFill>
                  <a:srgbClr val="E1E5CD"/>
                </a:solidFill>
                <a:latin typeface="Outfit Bold" pitchFamily="34" charset="0"/>
              </a:rPr>
              <a:t>2023136046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ko-KR" altLang="en-US" sz="1800" b="1" dirty="0">
                <a:solidFill>
                  <a:srgbClr val="E1E5CD"/>
                </a:solidFill>
                <a:latin typeface="Outfit Bold" pitchFamily="34" charset="0"/>
              </a:rPr>
              <a:t>         이희재</a:t>
            </a:r>
            <a:endParaRPr lang="en-US" altLang="ko-KR" sz="1800" b="1" dirty="0">
              <a:solidFill>
                <a:srgbClr val="E1E5CD"/>
              </a:solidFill>
              <a:latin typeface="Outfi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2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34107"/>
            <a:ext cx="413484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향후 확장 계획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61492" y="2198886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Text 2"/>
          <p:cNvSpPr/>
          <p:nvPr/>
        </p:nvSpPr>
        <p:spPr>
          <a:xfrm>
            <a:off x="992089" y="236418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감정 기반 음악 추천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992088" y="2721868"/>
            <a:ext cx="596642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ko-KR" altLang="en-US" sz="1292" dirty="0">
                <a:solidFill>
                  <a:srgbClr val="C2C4B5"/>
                </a:solidFill>
                <a:latin typeface="Bitter" pitchFamily="34" charset="0"/>
              </a:rPr>
              <a:t>사용자가 원하는 음악을 자유롭게 선택 적용 가능하도록 설계할 예정입니다</a:t>
            </a:r>
            <a:r>
              <a:rPr lang="en-US" altLang="ko-KR" sz="1292" dirty="0">
                <a:solidFill>
                  <a:srgbClr val="C2C4B5"/>
                </a:solidFill>
                <a:latin typeface="Bitter" pitchFamily="34" charset="0"/>
              </a:rPr>
              <a:t>.</a:t>
            </a:r>
            <a:endParaRPr lang="en-US" sz="1292" dirty="0"/>
          </a:p>
        </p:txBody>
      </p:sp>
      <p:sp>
        <p:nvSpPr>
          <p:cNvPr id="7" name="Shape 4"/>
          <p:cNvSpPr/>
          <p:nvPr/>
        </p:nvSpPr>
        <p:spPr>
          <a:xfrm>
            <a:off x="909539" y="3315196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240135" y="3480494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음성 일기 기능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1240135" y="3838178"/>
            <a:ext cx="571837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음성 녹음 및 자동 자막 생성을 통해 편리한 일기 작성을 지원합니다.</a:t>
            </a:r>
            <a:endParaRPr lang="en-US" sz="1292" dirty="0"/>
          </a:p>
        </p:txBody>
      </p:sp>
      <p:sp>
        <p:nvSpPr>
          <p:cNvPr id="10" name="Shape 7"/>
          <p:cNvSpPr/>
          <p:nvPr/>
        </p:nvSpPr>
        <p:spPr>
          <a:xfrm>
            <a:off x="1157585" y="4431507"/>
            <a:ext cx="165298" cy="992287"/>
          </a:xfrm>
          <a:prstGeom prst="roundRect">
            <a:avLst>
              <a:gd name="adj" fmla="val 1500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1" name="Text 8"/>
          <p:cNvSpPr/>
          <p:nvPr/>
        </p:nvSpPr>
        <p:spPr>
          <a:xfrm>
            <a:off x="1488182" y="4596805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클라우드 저장 완성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1488182" y="4954488"/>
            <a:ext cx="547032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Firebase Storage/Firestore 연동을 통해 데이터 안정성을 확보합니다.</a:t>
            </a:r>
            <a:endParaRPr lang="en-US" sz="129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76AF-0DB5-6015-1C28-D077DF23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A3E298-7C09-DCB0-96CD-0D83A082F47A}"/>
              </a:ext>
            </a:extLst>
          </p:cNvPr>
          <p:cNvSpPr/>
          <p:nvPr/>
        </p:nvSpPr>
        <p:spPr>
          <a:xfrm>
            <a:off x="2716703" y="2631067"/>
            <a:ext cx="6758594" cy="159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이상으로 발표를 마치겠습니다</a:t>
            </a:r>
            <a:r>
              <a:rPr lang="en-US" altLang="ko-KR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.</a:t>
            </a:r>
          </a:p>
          <a:p>
            <a:pPr marL="0" indent="0" algn="ctr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</a:rPr>
              <a:t>감사합니다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61311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9917CA1-350B-B1D4-C750-7DC3231E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17136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89FAACF-F50A-3C04-0E40-112292EB5312}"/>
              </a:ext>
            </a:extLst>
          </p:cNvPr>
          <p:cNvSpPr/>
          <p:nvPr/>
        </p:nvSpPr>
        <p:spPr>
          <a:xfrm>
            <a:off x="4517136" y="13537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 개요 및 목표</a:t>
            </a:r>
            <a:endParaRPr lang="en-US" sz="39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3EEFB2F9-5D97-0468-8ABD-83E55CB9084C}"/>
              </a:ext>
            </a:extLst>
          </p:cNvPr>
          <p:cNvSpPr/>
          <p:nvPr/>
        </p:nvSpPr>
        <p:spPr>
          <a:xfrm>
            <a:off x="4517137" y="1053108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BF5855-8B98-BE98-7E74-2653A48F7B88}"/>
              </a:ext>
            </a:extLst>
          </p:cNvPr>
          <p:cNvSpPr/>
          <p:nvPr/>
        </p:nvSpPr>
        <p:spPr>
          <a:xfrm>
            <a:off x="4715494" y="12514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프로젝트명</a:t>
            </a:r>
            <a:endParaRPr lang="en-US" sz="19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9C7946E-FE2B-9CEE-D463-B2B8BAD90BE9}"/>
              </a:ext>
            </a:extLst>
          </p:cNvPr>
          <p:cNvSpPr/>
          <p:nvPr/>
        </p:nvSpPr>
        <p:spPr>
          <a:xfrm>
            <a:off x="4715494" y="1680686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하루의 마무리</a:t>
            </a:r>
            <a:endParaRPr lang="en-US" sz="15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B46F47E8-8C5D-2464-02C1-910D2C2825BE}"/>
              </a:ext>
            </a:extLst>
          </p:cNvPr>
          <p:cNvSpPr/>
          <p:nvPr/>
        </p:nvSpPr>
        <p:spPr>
          <a:xfrm>
            <a:off x="4517137" y="2394942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11F84DA-0BCD-A66E-96AA-1970B166EB37}"/>
              </a:ext>
            </a:extLst>
          </p:cNvPr>
          <p:cNvSpPr/>
          <p:nvPr/>
        </p:nvSpPr>
        <p:spPr>
          <a:xfrm>
            <a:off x="4715494" y="25933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주제</a:t>
            </a:r>
            <a:endParaRPr lang="en-US" sz="19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33B2242-BBA0-59A2-F82D-2076B622A527}"/>
              </a:ext>
            </a:extLst>
          </p:cNvPr>
          <p:cNvSpPr/>
          <p:nvPr/>
        </p:nvSpPr>
        <p:spPr>
          <a:xfrm>
            <a:off x="4715494" y="3022521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사진과 음악이 함께하는 감성 다이어리 앱</a:t>
            </a:r>
            <a:endParaRPr lang="en-US" sz="15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48DC475A-B3EC-AEEC-8B48-44D725ACB46C}"/>
              </a:ext>
            </a:extLst>
          </p:cNvPr>
          <p:cNvSpPr/>
          <p:nvPr/>
        </p:nvSpPr>
        <p:spPr>
          <a:xfrm>
            <a:off x="4517137" y="3736777"/>
            <a:ext cx="6986016" cy="1143476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89D92C8-BFFC-6A0E-5C18-370B3DEE7ABA}"/>
              </a:ext>
            </a:extLst>
          </p:cNvPr>
          <p:cNvSpPr/>
          <p:nvPr/>
        </p:nvSpPr>
        <p:spPr>
          <a:xfrm>
            <a:off x="4715494" y="39351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플랫폼</a:t>
            </a:r>
            <a:endParaRPr lang="en-US" sz="19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E0DFA7E-BABA-DDCC-C8F0-E6E77162B252}"/>
              </a:ext>
            </a:extLst>
          </p:cNvPr>
          <p:cNvSpPr/>
          <p:nvPr/>
        </p:nvSpPr>
        <p:spPr>
          <a:xfrm>
            <a:off x="4715494" y="4364355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Flutter 기반 Android 앱</a:t>
            </a:r>
            <a:endParaRPr lang="en-US" sz="15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E8A0E1FC-42E1-5CE1-60B3-A64D612F2AE6}"/>
              </a:ext>
            </a:extLst>
          </p:cNvPr>
          <p:cNvSpPr/>
          <p:nvPr/>
        </p:nvSpPr>
        <p:spPr>
          <a:xfrm>
            <a:off x="4517137" y="5078611"/>
            <a:ext cx="6986016" cy="1461016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5C8EE3D9-5FB1-66EB-8638-736219E05886}"/>
              </a:ext>
            </a:extLst>
          </p:cNvPr>
          <p:cNvSpPr/>
          <p:nvPr/>
        </p:nvSpPr>
        <p:spPr>
          <a:xfrm>
            <a:off x="4715494" y="5276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목표</a:t>
            </a:r>
            <a:endParaRPr lang="en-US" sz="19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F861ED0-DCC1-C746-AE0F-094E8054A510}"/>
              </a:ext>
            </a:extLst>
          </p:cNvPr>
          <p:cNvSpPr/>
          <p:nvPr/>
        </p:nvSpPr>
        <p:spPr>
          <a:xfrm>
            <a:off x="4715494" y="5706189"/>
            <a:ext cx="61750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사용자가 매일의 감정을 시각과 청각으로 기록할 수 있도록 지원하는 모바일 감성 다이어리 제공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22639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DA93258-CFF6-E475-6FE2-02C8C7DC2590}"/>
              </a:ext>
            </a:extLst>
          </p:cNvPr>
          <p:cNvSpPr/>
          <p:nvPr/>
        </p:nvSpPr>
        <p:spPr>
          <a:xfrm>
            <a:off x="776526" y="533876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프로젝트 기획 및 설계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BB22DE-4700-EB19-6408-79C2C1D9BDC8}"/>
              </a:ext>
            </a:extLst>
          </p:cNvPr>
          <p:cNvSpPr/>
          <p:nvPr/>
        </p:nvSpPr>
        <p:spPr>
          <a:xfrm>
            <a:off x="1197150" y="2095655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사용자 분석 및 기능 정의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F339001-41BE-8FB2-BAA7-6B86A494698B}"/>
              </a:ext>
            </a:extLst>
          </p:cNvPr>
          <p:cNvSpPr/>
          <p:nvPr/>
        </p:nvSpPr>
        <p:spPr>
          <a:xfrm>
            <a:off x="995982" y="3353943"/>
            <a:ext cx="3621738" cy="297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대상 사용자는 감정을 글과 음악, 사진으로 간단히 표현하고 싶은 사용자입니다. 날짜별 일기 기록, 음악 및 사진 첨부, 간편하고 감성적인 UI 제공이 주요 요구 기능입니다.</a:t>
            </a:r>
            <a:endParaRPr lang="en-US" sz="15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BC2E493-591D-3047-3444-FD64FBB4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73" y="1692712"/>
            <a:ext cx="6301859" cy="43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F442-FA62-EF1A-EF9C-18095A44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750"/>
              </a:lnSpc>
            </a:pPr>
            <a:r>
              <a:rPr lang="ko-KR" altLang="en-US" b="1" dirty="0">
                <a:solidFill>
                  <a:srgbClr val="E1E5CD"/>
                </a:solidFill>
                <a:latin typeface="Outfit Bold" pitchFamily="34" charset="0"/>
              </a:rPr>
              <a:t>개발 일정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672C3E-C9EC-E82F-ED58-D68684163F41}"/>
              </a:ext>
            </a:extLst>
          </p:cNvPr>
          <p:cNvGrpSpPr/>
          <p:nvPr/>
        </p:nvGrpSpPr>
        <p:grpSpPr>
          <a:xfrm>
            <a:off x="838200" y="1690688"/>
            <a:ext cx="10363200" cy="4867183"/>
            <a:chOff x="2101097" y="1162443"/>
            <a:chExt cx="8921460" cy="53954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E26458-2D73-E028-9512-F7EE71F1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097" y="1162443"/>
              <a:ext cx="7719729" cy="53954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98BB258-85DC-1F62-13CD-65990983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7392" y="1162443"/>
              <a:ext cx="1905165" cy="5395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88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C1F6-A9BE-B8C4-88D2-2A7BD6A3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7070347-0CF2-7B00-41BC-E7A90CEC81FB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6F8E3D7-F460-AF09-1EC6-6A07D8A682EE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처음 달력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28D23E-5BC5-487F-B9F5-CEB1149E78EC}"/>
              </a:ext>
            </a:extLst>
          </p:cNvPr>
          <p:cNvSpPr/>
          <p:nvPr/>
        </p:nvSpPr>
        <p:spPr>
          <a:xfrm>
            <a:off x="336690" y="1787576"/>
            <a:ext cx="3888070" cy="2309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앱을 실행하면 가장 먼저 달력 화면이 나타납니다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endParaRPr lang="en-US" altLang="ko-KR" sz="15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'</a:t>
            </a:r>
            <a:r>
              <a:rPr lang="en-US" altLang="ko-KR" sz="15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table_calendar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'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패키지를 사용해  달력 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UI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를 구현했습니다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날짜를 선택하면 해당 날짜의 일기 작성 화면으로 이동합니다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일기가 작성된 날짜에는 ● 마커가 표시되어 한눈에 확인할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오늘 날짜와 선택된 날짜는 색상으로 강조되어 가독성을 높였습니다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B8009-791E-F3E3-5274-24F2AC69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54" y="1061069"/>
            <a:ext cx="3134805" cy="50923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D3C5B4-A1E8-9066-34F4-9BE206DF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05" y="1061068"/>
            <a:ext cx="3051077" cy="50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F794-D9E4-1AC0-96D2-ED75A258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C5C1301-2BF1-516A-89EC-92E92C2D2715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72EE3E0-1952-E600-96A0-FE28313C8F40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처음 달력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AAD1A9D-AFEB-C2B5-FBA2-E71183FAD3FE}"/>
              </a:ext>
            </a:extLst>
          </p:cNvPr>
          <p:cNvSpPr/>
          <p:nvPr/>
        </p:nvSpPr>
        <p:spPr>
          <a:xfrm>
            <a:off x="880700" y="2192689"/>
            <a:ext cx="4952940" cy="346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TableCalendar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firstDay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DateTime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(2000),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DateTime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(2100),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selectedDayPredicate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(day) =&gt;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isSameDay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day),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onDaySelected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(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setState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(() {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_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});</a:t>
            </a: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80BE2-8DC5-C3F9-4376-8C192EA8CFF7}"/>
              </a:ext>
            </a:extLst>
          </p:cNvPr>
          <p:cNvSpPr txBox="1"/>
          <p:nvPr/>
        </p:nvSpPr>
        <p:spPr>
          <a:xfrm>
            <a:off x="6195351" y="2165993"/>
            <a:ext cx="6094070" cy="252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Navigator.push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context,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MaterialPageRoute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builder: (context) =&gt; 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DiaryDetailScreen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6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selectedDay</a:t>
            </a: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),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);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},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701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7278-C34B-094A-8CCE-2604275F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73391C4-9E9E-4CFB-1E7A-1758BC7C84BC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0F09823-3EDB-02B7-859E-60AF5CA7F580}"/>
              </a:ext>
            </a:extLst>
          </p:cNvPr>
          <p:cNvSpPr/>
          <p:nvPr/>
        </p:nvSpPr>
        <p:spPr>
          <a:xfrm>
            <a:off x="336688" y="129025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일기 작성</a:t>
            </a: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화면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78C93F0-D811-1F65-1842-B4A120553683}"/>
              </a:ext>
            </a:extLst>
          </p:cNvPr>
          <p:cNvSpPr/>
          <p:nvPr/>
        </p:nvSpPr>
        <p:spPr>
          <a:xfrm>
            <a:off x="336690" y="1787576"/>
            <a:ext cx="3888070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날짜를 선택하면 감성 일기 작성 화면으로 이동합니다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endParaRPr lang="en-US" altLang="ko-KR" sz="15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텍스트 입력을 통해 하루를 기록할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사진 첨부 기능을 활용해 이미지를 추가할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음악 선택 </a:t>
            </a:r>
            <a:r>
              <a:rPr lang="ko-KR" altLang="en-US" sz="15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드롭다운을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통해 배경 음악을 재생할 수 있습니다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- </a:t>
            </a:r>
            <a:r>
              <a:rPr lang="ko-KR" alt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 버튼을 누르면 입력한 내용이 해당 날짜에 저장됩니다</a:t>
            </a:r>
            <a:r>
              <a:rPr lang="en-US" altLang="ko-KR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A303B6-1938-3DB9-5BE9-B17F8687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26" y="275619"/>
            <a:ext cx="4264083" cy="6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03080-7F27-41F8-192B-F1094BAF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4CD2C04-10BD-1BE7-C15C-8B671C81A762}"/>
              </a:ext>
            </a:extLst>
          </p:cNvPr>
          <p:cNvSpPr/>
          <p:nvPr/>
        </p:nvSpPr>
        <p:spPr>
          <a:xfrm>
            <a:off x="336688" y="198210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화면 구성 및 구현 현황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A7986C-2596-6415-0408-DE313A1F8FEF}"/>
              </a:ext>
            </a:extLst>
          </p:cNvPr>
          <p:cNvSpPr/>
          <p:nvPr/>
        </p:nvSpPr>
        <p:spPr>
          <a:xfrm>
            <a:off x="1251088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일기 저장 코드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2FBAB9-417F-D27D-9429-26D2E2716849}"/>
              </a:ext>
            </a:extLst>
          </p:cNvPr>
          <p:cNvSpPr/>
          <p:nvPr/>
        </p:nvSpPr>
        <p:spPr>
          <a:xfrm>
            <a:off x="336688" y="1880174"/>
            <a:ext cx="3888070" cy="3594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SharedPreferences.getInstance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prefs.setString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(key,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controller.text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불러오기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controller.text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prefs.getString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(key) ?? '';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60AF2-516B-8ED9-FE9A-61D844313715}"/>
              </a:ext>
            </a:extLst>
          </p:cNvPr>
          <p:cNvSpPr/>
          <p:nvPr/>
        </p:nvSpPr>
        <p:spPr>
          <a:xfrm>
            <a:off x="5290653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사진 업로드 코드</a:t>
            </a:r>
            <a:endParaRPr lang="en-US" sz="19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0011D12A-5045-47B2-9E26-2E6C37E68DB5}"/>
              </a:ext>
            </a:extLst>
          </p:cNvPr>
          <p:cNvSpPr/>
          <p:nvPr/>
        </p:nvSpPr>
        <p:spPr>
          <a:xfrm>
            <a:off x="4376253" y="1880173"/>
            <a:ext cx="3888070" cy="443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picker = ImagePicker();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이미지 선택 도구 생성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picked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picker.pickImage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(source: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ImageSource.gallery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갤러리에서 이미지 선택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await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getApplicationDocumentsDirectory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앱 내부 저장 디렉토리 경로 가져오기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final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savedPath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p.join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dir.path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"$key.jpg");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저장 경로 설정 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예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diary_20250623.jpg)</a:t>
            </a: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File(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picked!.path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).copy(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savedPath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선택한 이미지 저장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2E7EE73-4D69-46AF-1DB4-639C12AB5A08}"/>
              </a:ext>
            </a:extLst>
          </p:cNvPr>
          <p:cNvSpPr/>
          <p:nvPr/>
        </p:nvSpPr>
        <p:spPr>
          <a:xfrm>
            <a:off x="9330218" y="1383174"/>
            <a:ext cx="1596284" cy="34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음악 재생 코드</a:t>
            </a:r>
            <a:endParaRPr lang="en-US" sz="19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23E3E8A-D860-5FA5-1EE4-25B5FDC5D090}"/>
              </a:ext>
            </a:extLst>
          </p:cNvPr>
          <p:cNvSpPr/>
          <p:nvPr/>
        </p:nvSpPr>
        <p:spPr>
          <a:xfrm>
            <a:off x="8415818" y="1880174"/>
            <a:ext cx="3888070" cy="3594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오디오 플레이어 인스턴스 생성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!.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setReleaseMode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ReleaseMode.loop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 //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반복 재생 모드 설정</a:t>
            </a:r>
          </a:p>
          <a:p>
            <a:pPr>
              <a:lnSpc>
                <a:spcPts val="2400"/>
              </a:lnSpc>
            </a:pPr>
            <a:endParaRPr lang="ko-KR" altLang="en-US" sz="14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await _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audioPlayer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!.play(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</a:t>
            </a:r>
            <a:r>
              <a:rPr lang="en-US" altLang="ko-KR" sz="14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AssetSource</a:t>
            </a: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('music/$filename'), // assets/music </a:t>
            </a:r>
            <a:r>
              <a:rPr lang="ko-KR" alt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폴더 내 파일 재생</a:t>
            </a: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2031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AEFB-F375-83C8-E4A1-04F9BCF2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965F30A-95D5-EFEB-55A7-B230516CE233}"/>
              </a:ext>
            </a:extLst>
          </p:cNvPr>
          <p:cNvSpPr/>
          <p:nvPr/>
        </p:nvSpPr>
        <p:spPr>
          <a:xfrm>
            <a:off x="4748060" y="360255"/>
            <a:ext cx="2695879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ko-KR" alt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동영상 시연</a:t>
            </a:r>
            <a:endParaRPr lang="en-US" sz="3800" dirty="0"/>
          </a:p>
        </p:txBody>
      </p:sp>
      <p:pic>
        <p:nvPicPr>
          <p:cNvPr id="2" name="시영영상">
            <a:hlinkClick r:id="" action="ppaction://media"/>
            <a:extLst>
              <a:ext uri="{FF2B5EF4-FFF2-40B4-BE49-F238E27FC236}">
                <a16:creationId xmlns:a16="http://schemas.microsoft.com/office/drawing/2014/main" id="{05E08011-E64A-0B06-6F18-93AD8EC94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8059" y="1161288"/>
            <a:ext cx="26958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532</Words>
  <Application>Microsoft Office PowerPoint</Application>
  <PresentationFormat>와이드스크린</PresentationFormat>
  <Paragraphs>90</Paragraphs>
  <Slides>11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Bitter</vt:lpstr>
      <vt:lpstr>Outfit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이희재</dc:creator>
  <cp:lastModifiedBy>이희재</cp:lastModifiedBy>
  <cp:revision>25</cp:revision>
  <dcterms:created xsi:type="dcterms:W3CDTF">2025-06-22T09:39:45Z</dcterms:created>
  <dcterms:modified xsi:type="dcterms:W3CDTF">2025-06-22T17:27:39Z</dcterms:modified>
</cp:coreProperties>
</file>